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rata"/>
      <p:regular r:id="rId15"/>
    </p:embeddedFont>
    <p:embeddedFont>
      <p:font typeface="Prata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Node.js: 더 나은 자바스크립트 경험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Node.js는 자바스크립트를 브라우저 밖에서 실행할 수 있게 해주는 강력한 런타임 환경입니다. 이를 통해 개발자들은 서버 및 네트워크 애플리케이션을 보다 효율적으로 구축할 수 있습니다.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76107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736550"/>
            <a:ext cx="177022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작성자: 영빈 손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2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Node.js의 주요 특징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476643" y="3031688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비동기 I/O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3709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Node.js는 비동기 입출력 모델을 사용하여 입력 및 출력 작업을 효율적으로 처리합니다.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10322719" y="3031688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이벤트 기반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Node.js는 이벤트 드리븐 아키텍처를 사용하여 응답성이 뛰어난 애플리케이션을 구축할 수 있습니다.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6429851" y="5455682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단일 스레드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Node.js는 단일 스레드 기반으로 작동하지만, 이벤트 루프를 통해 동시성을 실현합니다.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Node.js의 주요 장점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빠른 실행 속도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Node.js는 C++로 작성되어 있어 매우 빠른 실행 속도를 제공합니다.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확장성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Node.js는 수직 및 수평 확장을 지원하여 대규모 프로젝트에도 적합합니다.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크로스 플랫폼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Node.js는 Windows, macOS, Linux 등 다양한 플랫폼에서 실행될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4109"/>
            <a:ext cx="60956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Node.js의 주요 활용 분야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9305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웹 서버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210282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Node.js는 고성능 웹 서버 구축에 적합합니다.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9305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API 개발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210282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Node.js는 RESTful API 및 GraphQL API 구축에 널리 사용됩니다.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실시간 애플리케이션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Node.js의 이벤트 기반 구조는 채팅, 게임, 실시간 분석 등에 적합합니다.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752618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4912281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IoT 및 데이터 처리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2281" y="5469850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Node.js는 IoT 디바이스와 데이터 스트리밍 애플리케이션 개발에 널리 사용됩니다.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Node.js 설치 및 실행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설치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Node.js는 공식 웹사이트에서 다운로드하여 설치할 수 있습니다.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프로젝트 생성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새로운 Node.js 프로젝트를 생성하고 필요한 모듈을 설치할 수 있습니다.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실행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터미널에서 'node app.js' 명령어로 Node.js 애플리케이션을 실행할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0130"/>
            <a:ext cx="65242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Node.js의 비동기 I/O 모델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089071"/>
            <a:ext cx="30480" cy="51002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58413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3442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1075253" y="2429232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315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이벤트 루프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80630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Node.js는 단일 스레드 기반의 이벤트 루프를 통해 비동기 I/O를 처리합니다.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4807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1029653" y="4325898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비차단 I/O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702969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Node.js는 입출력 작업을 비차단 방식으로 처리하여 빠른 응답성을 제공합니다.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37746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61375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1028462" y="6222563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61092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콜백 함수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59963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Node.js에서는 비동기 작업의 결과를 콜백 함수로 처리합니다.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420" y="739378"/>
            <a:ext cx="6201132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Node.js 모듈 및 패키지 관리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20" y="1702713"/>
            <a:ext cx="520660" cy="5206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15420" y="2431613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NPM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15420" y="2881908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Node.js의 기본 패키지 관리자인 NPM을 통해 필요한 모듈을 쉽게 설치할 수 있습니다.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420" y="3840123"/>
            <a:ext cx="520660" cy="5206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15420" y="4569023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모듈 시스템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6215420" y="5019318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Node.js는 CommonJS 모듈 시스템을 사용하여 코드를 모듈화할 수 있습니다.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420" y="5977533"/>
            <a:ext cx="520660" cy="5206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15420" y="6706433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종속성 관리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15420" y="7156728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Node.js 프로젝트의 종속성을 효과적으로 관리할 수 있습니다.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25779"/>
            <a:ext cx="66172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Node.js 프로젝트 사례 소개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4720"/>
            <a:ext cx="7556421" cy="2329101"/>
          </a:xfrm>
          <a:prstGeom prst="roundRect">
            <a:avLst>
              <a:gd name="adj" fmla="val 146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482340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62604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Express.js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62604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빠르고 유연한 웹 애플리케이션 프레임워크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449556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63927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Socket.IO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463927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실시간 양방향 통신 라이브러리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514588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528959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Electron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528959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데스크탑 애플리케이션 구축 도구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2024-11-04T09:27:28Z</dcterms:created>
  <dcterms:modified xsi:type="dcterms:W3CDTF">2024-11-04T09:27:28Z</dcterms:modified>
</cp:coreProperties>
</file>